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2"/>
    <p:restoredTop sz="94672"/>
  </p:normalViewPr>
  <p:slideViewPr>
    <p:cSldViewPr snapToGrid="0" snapToObjects="1">
      <p:cViewPr varScale="1">
        <p:scale>
          <a:sx n="163" d="100"/>
          <a:sy n="163" d="100"/>
        </p:scale>
        <p:origin x="18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8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0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5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5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56A3-4352-E141-BC89-A951BCE735D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D6ED-C801-174C-BBC5-A42D2731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www.nobledesktop.com/image/gitresources/git-branches-merge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www.nobledesktop.com/image/gitresources/git-branches-merge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www.nobledesktop.com/image/gitresources/git-branches-merge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jaustermann/SeniorSeminar.git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wcarpentry.github.io/git-novice/" TargetMode="External"/><Relationship Id="rId2" Type="http://schemas.openxmlformats.org/officeDocument/2006/relationships/hyperlink" Target="https://try.github.i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D26B-5DCC-674B-8078-1B0D7A531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387600"/>
          </a:xfrm>
        </p:spPr>
        <p:txBody>
          <a:bodyPr/>
          <a:lstStyle/>
          <a:p>
            <a:r>
              <a:rPr lang="en-US" dirty="0"/>
              <a:t>A brief git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19AC8-B394-2148-8687-51499D98F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479675"/>
            <a:ext cx="6858000" cy="1655762"/>
          </a:xfrm>
        </p:spPr>
        <p:txBody>
          <a:bodyPr/>
          <a:lstStyle/>
          <a:p>
            <a:r>
              <a:rPr lang="en-US" dirty="0"/>
              <a:t>Barnard / Columbia Senior Seminar </a:t>
            </a:r>
          </a:p>
          <a:p>
            <a:r>
              <a:rPr lang="en-US" dirty="0"/>
              <a:t>Fall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981D2-C703-2E4F-9132-D3F12EDF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20" y="4544324"/>
            <a:ext cx="5405120" cy="1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5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AC0B-93CF-C24C-BB4C-F8AEA833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git – 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F4D2-B916-614B-99B3-51EA2068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21712"/>
            <a:ext cx="7886700" cy="175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git branch </a:t>
            </a:r>
            <a:r>
              <a:rPr lang="en-US" sz="2000" i="1" dirty="0" err="1"/>
              <a:t>branch_name</a:t>
            </a:r>
            <a:r>
              <a:rPr lang="en-US" sz="2000" dirty="0"/>
              <a:t> </a:t>
            </a:r>
            <a:r>
              <a:rPr lang="en-US" sz="2000" i="1" dirty="0"/>
              <a:t>commit#1 </a:t>
            </a:r>
            <a:r>
              <a:rPr lang="en-US" sz="2000" dirty="0"/>
              <a:t>– creates a branch based on </a:t>
            </a:r>
            <a:r>
              <a:rPr lang="en-US" sz="2000" i="1" dirty="0"/>
              <a:t>commit#1 </a:t>
            </a:r>
            <a:r>
              <a:rPr lang="en-US" sz="2000" dirty="0"/>
              <a:t>with name </a:t>
            </a:r>
            <a:r>
              <a:rPr lang="en-US" sz="2000" i="1" dirty="0" err="1"/>
              <a:t>branch_name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git branch </a:t>
            </a:r>
            <a:r>
              <a:rPr lang="en-US" sz="2000" i="1" dirty="0" err="1"/>
              <a:t>branch_name</a:t>
            </a:r>
            <a:r>
              <a:rPr lang="en-US" sz="2000" dirty="0"/>
              <a:t> – creates a branch based on current master with name </a:t>
            </a:r>
            <a:r>
              <a:rPr lang="en-US" sz="2000" dirty="0" err="1"/>
              <a:t>branch_name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git branch - shows you all branches that exist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A562DB-8EC8-3E46-99C0-DEAC9474A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640" y="16154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Git Branches Free Tutorial">
            <a:extLst>
              <a:ext uri="{FF2B5EF4-FFF2-40B4-BE49-F238E27FC236}">
                <a16:creationId xmlns:a16="http://schemas.microsoft.com/office/drawing/2014/main" id="{76C50D89-4E87-EC41-90DB-D427C3722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503680"/>
            <a:ext cx="594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1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AC0B-93CF-C24C-BB4C-F8AEA833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git – 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F4D2-B916-614B-99B3-51EA2068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21712"/>
            <a:ext cx="7886700" cy="175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git checkout </a:t>
            </a:r>
            <a:r>
              <a:rPr lang="en-US" sz="2000" i="1" dirty="0" err="1"/>
              <a:t>branch_name</a:t>
            </a:r>
            <a:r>
              <a:rPr lang="en-US" sz="2000" dirty="0"/>
              <a:t> – switch over to the branch called </a:t>
            </a:r>
            <a:r>
              <a:rPr lang="en-US" sz="2000" i="1" dirty="0" err="1"/>
              <a:t>branch_name</a:t>
            </a:r>
            <a:r>
              <a:rPr lang="en-US" sz="2000" dirty="0"/>
              <a:t> to work in that</a:t>
            </a:r>
          </a:p>
          <a:p>
            <a:pPr marL="0" indent="0">
              <a:buNone/>
            </a:pPr>
            <a:r>
              <a:rPr lang="en-US" sz="2000" dirty="0"/>
              <a:t>make any changes, commits, tests, can do git diff</a:t>
            </a:r>
          </a:p>
          <a:p>
            <a:pPr marL="0" indent="0">
              <a:buNone/>
            </a:pPr>
            <a:r>
              <a:rPr lang="en-US" sz="2000" dirty="0"/>
              <a:t>Option (1) Discard branch</a:t>
            </a:r>
          </a:p>
          <a:p>
            <a:pPr marL="0" indent="0">
              <a:buNone/>
            </a:pPr>
            <a:r>
              <a:rPr lang="en-US" sz="2000" dirty="0"/>
              <a:t>git branch -d </a:t>
            </a:r>
            <a:r>
              <a:rPr lang="en-US" sz="2000" i="1" dirty="0" err="1"/>
              <a:t>branch_name</a:t>
            </a:r>
            <a:r>
              <a:rPr lang="en-US" sz="2000" i="1" dirty="0"/>
              <a:t> </a:t>
            </a:r>
            <a:r>
              <a:rPr lang="en-US" sz="2000" dirty="0"/>
              <a:t>– removes that branch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A562DB-8EC8-3E46-99C0-DEAC9474A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640" y="16154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Git Branches Free Tutorial">
            <a:extLst>
              <a:ext uri="{FF2B5EF4-FFF2-40B4-BE49-F238E27FC236}">
                <a16:creationId xmlns:a16="http://schemas.microsoft.com/office/drawing/2014/main" id="{76C50D89-4E87-EC41-90DB-D427C3722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503680"/>
            <a:ext cx="594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3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AC0B-93CF-C24C-BB4C-F8AEA833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git – 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F4D2-B916-614B-99B3-51EA2068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51120"/>
            <a:ext cx="7886700" cy="1427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Option (2) Merge branch into master</a:t>
            </a:r>
          </a:p>
          <a:p>
            <a:pPr marL="0" indent="0">
              <a:buNone/>
            </a:pPr>
            <a:r>
              <a:rPr lang="en-US" sz="2000" dirty="0"/>
              <a:t>git checkout master – takes you back to the master branch</a:t>
            </a:r>
          </a:p>
          <a:p>
            <a:pPr marL="0" indent="0">
              <a:buNone/>
            </a:pPr>
            <a:r>
              <a:rPr lang="en-US" sz="2000" dirty="0"/>
              <a:t>git merge </a:t>
            </a:r>
            <a:r>
              <a:rPr lang="en-US" sz="2000" i="1" dirty="0" err="1"/>
              <a:t>branch_name</a:t>
            </a:r>
            <a:r>
              <a:rPr lang="en-US" sz="2000" dirty="0"/>
              <a:t> – merges any changes you did into the master branch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A562DB-8EC8-3E46-99C0-DEAC9474A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640" y="16154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Git Branches Free Tutorial">
            <a:extLst>
              <a:ext uri="{FF2B5EF4-FFF2-40B4-BE49-F238E27FC236}">
                <a16:creationId xmlns:a16="http://schemas.microsoft.com/office/drawing/2014/main" id="{76C50D89-4E87-EC41-90DB-D427C3722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503680"/>
            <a:ext cx="594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9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3579-71D4-CC44-8994-F4BFCAEF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your repository to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4EFE-AF89-744C-A817-66820D28B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Need to make an account </a:t>
            </a:r>
            <a:r>
              <a:rPr lang="en-US" sz="2000" dirty="0">
                <a:hlinkClick r:id="rId2"/>
              </a:rPr>
              <a:t>https://github.com/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Setup a new repository on the website</a:t>
            </a:r>
          </a:p>
          <a:p>
            <a:pPr marL="0" indent="0">
              <a:buNone/>
            </a:pPr>
            <a:r>
              <a:rPr lang="en-US" sz="2000" dirty="0"/>
              <a:t>git remote add </a:t>
            </a:r>
            <a:r>
              <a:rPr lang="en-US" sz="2000" i="1" dirty="0"/>
              <a:t>origin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git@github.com:jaustermann/SeniorSeminar.git</a:t>
            </a:r>
            <a:r>
              <a:rPr lang="en-US" sz="2000" dirty="0"/>
              <a:t> - this permanently links the repository on your computer with </a:t>
            </a:r>
            <a:r>
              <a:rPr lang="en-US" sz="2000" dirty="0" err="1"/>
              <a:t>github</a:t>
            </a:r>
            <a:r>
              <a:rPr lang="en-US" sz="2000" dirty="0"/>
              <a:t> (only sync’s when you ask it to)</a:t>
            </a:r>
          </a:p>
          <a:p>
            <a:pPr marL="0" indent="0">
              <a:buNone/>
            </a:pPr>
            <a:r>
              <a:rPr lang="en-US" sz="2000" dirty="0"/>
              <a:t>git push </a:t>
            </a:r>
            <a:r>
              <a:rPr lang="en-US" sz="2000" i="1" dirty="0"/>
              <a:t>origin </a:t>
            </a:r>
            <a:r>
              <a:rPr lang="en-US" sz="2000" i="1" dirty="0" err="1"/>
              <a:t>branch_name</a:t>
            </a:r>
            <a:endParaRPr lang="en-US" sz="2000" i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Github</a:t>
            </a:r>
            <a:r>
              <a:rPr lang="en-US" sz="2000" dirty="0"/>
              <a:t>:</a:t>
            </a:r>
          </a:p>
          <a:p>
            <a:r>
              <a:rPr lang="en-US" sz="2000" dirty="0"/>
              <a:t>Look at code</a:t>
            </a:r>
          </a:p>
          <a:p>
            <a:r>
              <a:rPr lang="en-US" sz="2000" dirty="0"/>
              <a:t>Look at older commits</a:t>
            </a:r>
          </a:p>
          <a:p>
            <a:r>
              <a:rPr lang="en-US" sz="2000" dirty="0"/>
              <a:t>Send links to collaborator</a:t>
            </a:r>
          </a:p>
          <a:p>
            <a:r>
              <a:rPr lang="en-US" sz="2000" dirty="0"/>
              <a:t>Track contributions (insights)</a:t>
            </a:r>
          </a:p>
        </p:txBody>
      </p:sp>
    </p:spTree>
    <p:extLst>
      <p:ext uri="{BB962C8B-B14F-4D97-AF65-F5344CB8AC3E}">
        <p14:creationId xmlns:p14="http://schemas.microsoft.com/office/powerpoint/2010/main" val="136009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DFF4-DE08-E940-949E-145B65DD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BEBD6-9E74-394F-9BDF-26B167DD9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https://try.github.io/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http://swcarpentry.github.io/git-novice/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soon as you know the jargon - google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7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20FD-BF99-6D40-919A-FE6B0619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ED02-8120-714C-8ADD-4A342201D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310946"/>
          </a:xfrm>
        </p:spPr>
        <p:txBody>
          <a:bodyPr>
            <a:normAutofit/>
          </a:bodyPr>
          <a:lstStyle/>
          <a:p>
            <a:r>
              <a:rPr lang="en-US" sz="2000" dirty="0"/>
              <a:t>A Version control system keeps track of a set of files and saves snapshots.</a:t>
            </a:r>
          </a:p>
          <a:p>
            <a:r>
              <a:rPr lang="en-US" sz="2000" dirty="0"/>
              <a:t>Using version control allows you to confidently make changes to your code (and any other files), with the ability to roll back to any previous state.</a:t>
            </a:r>
          </a:p>
          <a:p>
            <a:r>
              <a:rPr lang="en-US" sz="2000" dirty="0"/>
              <a:t>This help avoid filling our directories up with files that look like this: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1E657-7E84-5543-816B-891457C88187}"/>
              </a:ext>
            </a:extLst>
          </p:cNvPr>
          <p:cNvSpPr/>
          <p:nvPr/>
        </p:nvSpPr>
        <p:spPr>
          <a:xfrm>
            <a:off x="2271485" y="42715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Monaco" pitchFamily="2" charset="77"/>
                <a:ea typeface="Times New Roman" panose="02020603050405020304" pitchFamily="18" charset="0"/>
              </a:rPr>
              <a:t>my_code.py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pitchFamily="2" charset="77"/>
                <a:ea typeface="Times New Roman" panose="02020603050405020304" pitchFamily="18" charset="0"/>
              </a:rPr>
              <a:t>my_code_version2.py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pitchFamily="2" charset="77"/>
                <a:ea typeface="Times New Roman" panose="02020603050405020304" pitchFamily="18" charset="0"/>
              </a:rPr>
              <a:t>my_code_version2B-RPA-edit.py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Monaco" pitchFamily="2" charset="77"/>
                <a:ea typeface="Times New Roman" panose="02020603050405020304" pitchFamily="18" charset="0"/>
              </a:rPr>
              <a:t>my_code_FINAL_VERSION.py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Monaco" pitchFamily="2" charset="77"/>
                <a:ea typeface="Times New Roman" panose="02020603050405020304" pitchFamily="18" charset="0"/>
              </a:rPr>
              <a:t>my_code_THIS_IS_ACTUALLY_THE</a:t>
            </a:r>
            <a:r>
              <a:rPr lang="en-US" dirty="0">
                <a:solidFill>
                  <a:srgbClr val="000000"/>
                </a:solidFill>
                <a:latin typeface="Monaco" pitchFamily="2" charset="77"/>
                <a:ea typeface="Times New Roman" panose="02020603050405020304" pitchFamily="18" charset="0"/>
              </a:rPr>
              <a:t> FINAL </a:t>
            </a:r>
            <a:r>
              <a:rPr lang="en-US" dirty="0" err="1">
                <a:solidFill>
                  <a:srgbClr val="000000"/>
                </a:solidFill>
                <a:latin typeface="Monaco" pitchFamily="2" charset="77"/>
                <a:ea typeface="Times New Roman" panose="02020603050405020304" pitchFamily="18" charset="0"/>
              </a:rPr>
              <a:t>VERSION.py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4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E6C4-A00B-1A4D-BBD8-20044851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vs. git vs.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2230-A32A-634E-AE3D-FDE74CAA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3975"/>
          </a:xfrm>
        </p:spPr>
        <p:txBody>
          <a:bodyPr>
            <a:normAutofit/>
          </a:bodyPr>
          <a:lstStyle/>
          <a:p>
            <a:r>
              <a:rPr lang="en-US" sz="2000" dirty="0"/>
              <a:t>Version control is the general concept of tracking progress (controlling) versions of your code</a:t>
            </a:r>
          </a:p>
          <a:p>
            <a:r>
              <a:rPr lang="en-US" sz="2000" dirty="0"/>
              <a:t>Git is a specific software that allows you to do version control. </a:t>
            </a:r>
          </a:p>
          <a:p>
            <a:r>
              <a:rPr lang="en-US" sz="2000" dirty="0" err="1"/>
              <a:t>Github</a:t>
            </a:r>
            <a:r>
              <a:rPr lang="en-US" sz="2000" dirty="0"/>
              <a:t> is a website to host different folders that are version controlled (= repositories)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of these platforms are independent of your file / code type </a:t>
            </a:r>
          </a:p>
        </p:txBody>
      </p:sp>
    </p:spTree>
    <p:extLst>
      <p:ext uri="{BB962C8B-B14F-4D97-AF65-F5344CB8AC3E}">
        <p14:creationId xmlns:p14="http://schemas.microsoft.com/office/powerpoint/2010/main" val="197744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0396-D361-1F49-B077-5767F1E5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be using git?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C5C3A-5F50-E444-BED5-80AD4EF0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75255"/>
          </a:xfrm>
        </p:spPr>
        <p:txBody>
          <a:bodyPr>
            <a:normAutofit/>
          </a:bodyPr>
          <a:lstStyle/>
          <a:p>
            <a:r>
              <a:rPr lang="en-US" sz="2000" dirty="0"/>
              <a:t>To track changes and progress in your code efficiently</a:t>
            </a:r>
          </a:p>
          <a:p>
            <a:r>
              <a:rPr lang="en-US" sz="2000" dirty="0"/>
              <a:t>To save earlier states of your code (e.g. versions of a code you used for a paper)</a:t>
            </a:r>
          </a:p>
          <a:p>
            <a:r>
              <a:rPr lang="en-US" sz="2000" dirty="0"/>
              <a:t>To share your code with collaborators either to trouble shoot or for a collaborative coding project (requires </a:t>
            </a:r>
            <a:r>
              <a:rPr lang="en-US" sz="2000" dirty="0" err="1"/>
              <a:t>github</a:t>
            </a:r>
            <a:r>
              <a:rPr lang="en-US" sz="2000" dirty="0"/>
              <a:t>)</a:t>
            </a:r>
          </a:p>
          <a:p>
            <a:r>
              <a:rPr lang="en-US" sz="2000" dirty="0"/>
              <a:t>To back-up your code (requires </a:t>
            </a:r>
            <a:r>
              <a:rPr lang="en-US" sz="2000" dirty="0" err="1"/>
              <a:t>github</a:t>
            </a:r>
            <a:r>
              <a:rPr lang="en-US" sz="2000" dirty="0"/>
              <a:t>)</a:t>
            </a:r>
          </a:p>
          <a:p>
            <a:r>
              <a:rPr lang="en-US" sz="2000" dirty="0"/>
              <a:t>To add it to your CV (requires </a:t>
            </a:r>
            <a:r>
              <a:rPr lang="en-US" sz="2000" dirty="0" err="1"/>
              <a:t>github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12F9B-FFA1-6E45-B070-C82F26D1A06B}"/>
              </a:ext>
            </a:extLst>
          </p:cNvPr>
          <p:cNvSpPr/>
          <p:nvPr/>
        </p:nvSpPr>
        <p:spPr>
          <a:xfrm>
            <a:off x="628650" y="4757736"/>
            <a:ext cx="7285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Times New Roman" panose="02020603050405020304" pitchFamily="18" charset="0"/>
              </a:rPr>
              <a:t>For collaborative projects in which several people work on the same code, version control is a must. </a:t>
            </a:r>
          </a:p>
          <a:p>
            <a:endParaRPr lang="en-US" sz="2000" dirty="0">
              <a:ea typeface="Times New Roman" panose="02020603050405020304" pitchFamily="18" charset="0"/>
            </a:endParaRPr>
          </a:p>
          <a:p>
            <a:r>
              <a:rPr lang="en-US" sz="2000" dirty="0" err="1">
                <a:ea typeface="Times New Roman" panose="02020603050405020304" pitchFamily="18" charset="0"/>
              </a:rPr>
              <a:t>Github</a:t>
            </a:r>
            <a:r>
              <a:rPr lang="en-US" sz="2000" dirty="0">
                <a:ea typeface="Times New Roman" panose="02020603050405020304" pitchFamily="18" charset="0"/>
              </a:rPr>
              <a:t> = google docs for programming projects</a:t>
            </a:r>
          </a:p>
        </p:txBody>
      </p:sp>
    </p:spTree>
    <p:extLst>
      <p:ext uri="{BB962C8B-B14F-4D97-AF65-F5344CB8AC3E}">
        <p14:creationId xmlns:p14="http://schemas.microsoft.com/office/powerpoint/2010/main" val="238932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84DA-D173-8346-B65C-BBBFAC77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this tutorial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960E84-1274-594D-A84E-FAF462C794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 highly recommend you follow the steps that I’m showing you here on your own computer and pause the video while you’re doing it!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 will be using a Mac operating system in this demo. The process should be very similar on </a:t>
            </a:r>
            <a:r>
              <a:rPr lang="en-US" sz="2000" dirty="0" err="1"/>
              <a:t>linux</a:t>
            </a:r>
            <a:r>
              <a:rPr lang="en-US" sz="2000" dirty="0"/>
              <a:t> but might differ a bit on Windows (for example, you might need to download a terminal app). </a:t>
            </a:r>
          </a:p>
        </p:txBody>
      </p:sp>
    </p:spTree>
    <p:extLst>
      <p:ext uri="{BB962C8B-B14F-4D97-AF65-F5344CB8AC3E}">
        <p14:creationId xmlns:p14="http://schemas.microsoft.com/office/powerpoint/2010/main" val="56119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6724-50CD-4E47-90B6-9F736EE0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terminal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0DD6-16AD-FF40-B3BB-2B1B3336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What’s the terminal?</a:t>
            </a:r>
          </a:p>
          <a:p>
            <a:pPr marL="457200" lvl="1" indent="0">
              <a:buNone/>
            </a:pPr>
            <a:r>
              <a:rPr lang="en-US" sz="2000" dirty="0"/>
              <a:t>The terminal replaces your mouse in navigating your folder system.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Cheat sheet</a:t>
            </a:r>
          </a:p>
          <a:p>
            <a:pPr marL="0" indent="0">
              <a:buNone/>
            </a:pPr>
            <a:r>
              <a:rPr lang="en-US" sz="2000" dirty="0"/>
              <a:t>ls		list the name of files in the current folder</a:t>
            </a:r>
          </a:p>
          <a:p>
            <a:pPr marL="0" indent="0">
              <a:buNone/>
            </a:pPr>
            <a:r>
              <a:rPr lang="en-US" sz="2000" dirty="0" err="1"/>
              <a:t>pwd</a:t>
            </a:r>
            <a:r>
              <a:rPr lang="en-US" sz="2000" dirty="0"/>
              <a:t>		shows the current path, i.e. which folder you’re in</a:t>
            </a:r>
          </a:p>
          <a:p>
            <a:pPr marL="0" indent="0">
              <a:buNone/>
            </a:pPr>
            <a:r>
              <a:rPr lang="en-US" sz="2000" dirty="0"/>
              <a:t>cd </a:t>
            </a:r>
            <a:r>
              <a:rPr lang="en-US" sz="2000" i="1" dirty="0" err="1"/>
              <a:t>folder_name</a:t>
            </a:r>
            <a:r>
              <a:rPr lang="en-US" sz="2000" dirty="0"/>
              <a:t>	move into the folder named </a:t>
            </a:r>
            <a:r>
              <a:rPr lang="en-US" sz="2000" i="1" dirty="0" err="1"/>
              <a:t>folder_name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cd ..		move out of the current folder</a:t>
            </a:r>
          </a:p>
          <a:p>
            <a:pPr marL="0" indent="0">
              <a:buNone/>
            </a:pPr>
            <a:r>
              <a:rPr lang="en-US" sz="2000" dirty="0"/>
              <a:t>open  </a:t>
            </a:r>
            <a:r>
              <a:rPr lang="en-US" sz="2000" i="1" dirty="0" err="1"/>
              <a:t>file_name</a:t>
            </a:r>
            <a:r>
              <a:rPr lang="en-US" sz="2000" dirty="0"/>
              <a:t> 	opens file named </a:t>
            </a:r>
            <a:r>
              <a:rPr lang="en-US" sz="2000" i="1" dirty="0" err="1"/>
              <a:t>file_name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You can also use a GUI: git-</a:t>
            </a:r>
            <a:r>
              <a:rPr lang="en-US" sz="2000" dirty="0" err="1"/>
              <a:t>scm.com</a:t>
            </a:r>
            <a:r>
              <a:rPr lang="en-US" sz="2000" dirty="0"/>
              <a:t>/downloads/</a:t>
            </a:r>
            <a:r>
              <a:rPr lang="en-US" sz="2000" dirty="0" err="1"/>
              <a:t>guis</a:t>
            </a:r>
            <a:r>
              <a:rPr lang="en-US" sz="2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559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D80A-5CEF-5E43-AE35-3F15661C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and install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38BF-BEBD-F949-A948-92ED53D36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https://git-scm.com/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Tell git your name and email:</a:t>
            </a:r>
          </a:p>
          <a:p>
            <a:pPr marL="0" indent="0">
              <a:buNone/>
            </a:pPr>
            <a:r>
              <a:rPr lang="en-US" sz="2000" dirty="0"/>
              <a:t>	git config --global </a:t>
            </a:r>
            <a:r>
              <a:rPr lang="en-US" sz="2000" dirty="0" err="1"/>
              <a:t>user.name</a:t>
            </a:r>
            <a:r>
              <a:rPr lang="en-US" sz="2000" dirty="0"/>
              <a:t> "Your Full Name”</a:t>
            </a:r>
          </a:p>
          <a:p>
            <a:pPr marL="0" indent="0">
              <a:buNone/>
            </a:pPr>
            <a:r>
              <a:rPr lang="en-US" sz="2000" dirty="0"/>
              <a:t>	git config --global </a:t>
            </a:r>
            <a:r>
              <a:rPr lang="en-US" sz="2000" dirty="0" err="1"/>
              <a:t>user.email</a:t>
            </a:r>
            <a:r>
              <a:rPr lang="en-US" sz="2000" dirty="0"/>
              <a:t> “</a:t>
            </a:r>
            <a:r>
              <a:rPr lang="en-US" sz="2000" dirty="0" err="1"/>
              <a:t>your_uni@columbia.edu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Let’s navigate into a folder and start git</a:t>
            </a:r>
          </a:p>
          <a:p>
            <a:pPr marL="0" indent="0">
              <a:buNone/>
            </a:pPr>
            <a:r>
              <a:rPr lang="en-US" sz="2000" dirty="0"/>
              <a:t>git </a:t>
            </a:r>
            <a:r>
              <a:rPr lang="en-US" sz="2000" dirty="0" err="1"/>
              <a:t>init</a:t>
            </a:r>
            <a:r>
              <a:rPr lang="en-US" sz="2000" dirty="0"/>
              <a:t>	- this initiates a git repository in the current folder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You only have to do this once</a:t>
            </a:r>
          </a:p>
        </p:txBody>
      </p:sp>
    </p:spTree>
    <p:extLst>
      <p:ext uri="{BB962C8B-B14F-4D97-AF65-F5344CB8AC3E}">
        <p14:creationId xmlns:p14="http://schemas.microsoft.com/office/powerpoint/2010/main" val="124592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AC0B-93CF-C24C-BB4C-F8AEA833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git – tracking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F4D2-B916-614B-99B3-51EA2068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git status – shows you the files that are tracked</a:t>
            </a:r>
          </a:p>
          <a:p>
            <a:pPr marL="0" indent="0">
              <a:buNone/>
            </a:pPr>
            <a:r>
              <a:rPr lang="en-US" sz="2000" dirty="0"/>
              <a:t>git add </a:t>
            </a:r>
            <a:r>
              <a:rPr lang="en-US" sz="2000" i="1" dirty="0" err="1"/>
              <a:t>file_name</a:t>
            </a:r>
            <a:r>
              <a:rPr lang="en-US" sz="2000" dirty="0"/>
              <a:t> – adds the file to be tracked. </a:t>
            </a:r>
          </a:p>
          <a:p>
            <a:pPr marL="0" indent="0">
              <a:buNone/>
            </a:pPr>
            <a:r>
              <a:rPr lang="en-US" sz="2000" dirty="0"/>
              <a:t>git commit –m </a:t>
            </a:r>
            <a:r>
              <a:rPr lang="en-US" sz="2000" i="1" dirty="0"/>
              <a:t>‘commit message’</a:t>
            </a:r>
            <a:r>
              <a:rPr lang="en-US" sz="2000" dirty="0"/>
              <a:t>– commit to store the first version of your code.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Work on your file. Whenever you are at a new point where you want to save your current state (version) add and commit.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781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AC0B-93CF-C24C-BB4C-F8AEA833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git – checking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F4D2-B916-614B-99B3-51EA2068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git log – shows you all your commits</a:t>
            </a:r>
          </a:p>
          <a:p>
            <a:pPr marL="0" indent="0">
              <a:buNone/>
            </a:pPr>
            <a:r>
              <a:rPr lang="en-US" sz="2000" dirty="0"/>
              <a:t>git diff – shows you any current changes</a:t>
            </a:r>
          </a:p>
          <a:p>
            <a:pPr marL="0" indent="0">
              <a:buNone/>
            </a:pPr>
            <a:r>
              <a:rPr lang="en-US" sz="2000" dirty="0"/>
              <a:t>git diff </a:t>
            </a:r>
            <a:r>
              <a:rPr lang="en-US" sz="2000" i="1" dirty="0"/>
              <a:t>commit#1 commit#2 </a:t>
            </a:r>
            <a:r>
              <a:rPr lang="en-US" sz="2000" dirty="0"/>
              <a:t>– shows you changes between commits</a:t>
            </a:r>
          </a:p>
          <a:p>
            <a:pPr marL="0" indent="0">
              <a:buNone/>
            </a:pPr>
            <a:r>
              <a:rPr lang="en-US" sz="2000" dirty="0"/>
              <a:t>git checkout </a:t>
            </a:r>
            <a:r>
              <a:rPr lang="en-US" sz="2000" i="1" dirty="0"/>
              <a:t>commit#1  </a:t>
            </a:r>
            <a:r>
              <a:rPr lang="en-US" sz="2000" i="1" dirty="0" err="1"/>
              <a:t>file_name</a:t>
            </a:r>
            <a:r>
              <a:rPr lang="en-US" sz="2000" i="1" dirty="0"/>
              <a:t> </a:t>
            </a:r>
            <a:r>
              <a:rPr lang="en-US" sz="2000" dirty="0"/>
              <a:t>– reverts your file back to what it was at </a:t>
            </a:r>
            <a:r>
              <a:rPr lang="en-US" sz="2000" i="1" dirty="0"/>
              <a:t>commit#1 </a:t>
            </a:r>
            <a:r>
              <a:rPr lang="en-US" sz="2000" dirty="0"/>
              <a:t>stage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773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908</Words>
  <Application>Microsoft Macintosh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Monaco</vt:lpstr>
      <vt:lpstr>Times New Roman</vt:lpstr>
      <vt:lpstr>Office Theme</vt:lpstr>
      <vt:lpstr>A brief git tutorial</vt:lpstr>
      <vt:lpstr>What is version control</vt:lpstr>
      <vt:lpstr>version control vs. git vs. github</vt:lpstr>
      <vt:lpstr>Why should you be using git?</vt:lpstr>
      <vt:lpstr>How to use this tutorial</vt:lpstr>
      <vt:lpstr>Using the terminal</vt:lpstr>
      <vt:lpstr>Download and install git</vt:lpstr>
      <vt:lpstr>Using git – tracking versions</vt:lpstr>
      <vt:lpstr>Using git – checking differences</vt:lpstr>
      <vt:lpstr>Using git – branching</vt:lpstr>
      <vt:lpstr>Using git – branching</vt:lpstr>
      <vt:lpstr>Using git – branching</vt:lpstr>
      <vt:lpstr>Push your repository to github</vt:lpstr>
      <vt:lpstr>Additional resources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git tutorial</dc:title>
  <dc:creator>Jacky Austermann</dc:creator>
  <cp:lastModifiedBy>Jacky Austermann</cp:lastModifiedBy>
  <cp:revision>6</cp:revision>
  <dcterms:created xsi:type="dcterms:W3CDTF">2020-10-01T13:33:23Z</dcterms:created>
  <dcterms:modified xsi:type="dcterms:W3CDTF">2020-10-01T18:05:38Z</dcterms:modified>
</cp:coreProperties>
</file>